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67" r:id="rId5"/>
    <p:sldId id="266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2" autoAdjust="0"/>
    <p:restoredTop sz="94660"/>
  </p:normalViewPr>
  <p:slideViewPr>
    <p:cSldViewPr>
      <p:cViewPr>
        <p:scale>
          <a:sx n="94" d="100"/>
          <a:sy n="94" d="100"/>
        </p:scale>
        <p:origin x="-116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3AC2B-CD4A-43FF-87E7-707E4E3418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795AC-D612-4FB3-8FEE-5D3563ADA9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18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5C7FE4-7A5D-4E1E-A910-42C65C8FFB56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wheel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lip_image0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16632"/>
            <a:ext cx="5059992" cy="3474268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6" name="Прямоугольник 5"/>
          <p:cNvSpPr/>
          <p:nvPr/>
        </p:nvSpPr>
        <p:spPr>
          <a:xfrm>
            <a:off x="333244" y="3501008"/>
            <a:ext cx="841522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ПРЕЗИДЕНТСКИЕ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СОСТЯЗаНИЯ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Лапшин М.С. – учитель ФК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МОУ «Турочакская СОШ им.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Я.и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 Баляева»</a:t>
            </a:r>
          </a:p>
          <a:p>
            <a:pPr algn="ctr"/>
            <a:r>
              <a:rPr lang="ru-RU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С. 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Турочак</a:t>
            </a:r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, 2021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accent4">
                <a:lumMod val="20000"/>
                <a:lumOff val="8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2656"/>
            <a:ext cx="799288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ru-RU" sz="2000" dirty="0" smtClean="0"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u-RU" sz="2000" dirty="0" smtClean="0"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just"/>
            <a:endParaRPr lang="ru-RU" sz="2000" dirty="0"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endParaRPr lang="ru-RU" b="1" i="1" dirty="0" smtClean="0"/>
          </a:p>
          <a:p>
            <a:endParaRPr lang="ru-RU" dirty="0"/>
          </a:p>
        </p:txBody>
      </p:sp>
      <p:pic>
        <p:nvPicPr>
          <p:cNvPr id="7" name="Рисунок 6" descr="clip_image001.png"/>
          <p:cNvPicPr>
            <a:picLocks noChangeAspect="1"/>
          </p:cNvPicPr>
          <p:nvPr/>
        </p:nvPicPr>
        <p:blipFill>
          <a:blip r:embed="rId2" cstate="print">
            <a:lum bright="40000" contrast="-40000"/>
          </a:blip>
          <a:stretch>
            <a:fillRect/>
          </a:stretch>
        </p:blipFill>
        <p:spPr>
          <a:xfrm>
            <a:off x="0" y="473750"/>
            <a:ext cx="9023676" cy="638425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8" name="Прямоугольник 7"/>
          <p:cNvSpPr/>
          <p:nvPr/>
        </p:nvSpPr>
        <p:spPr>
          <a:xfrm>
            <a:off x="539552" y="1052736"/>
            <a:ext cx="8208912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50" dirty="0" smtClean="0">
                <a:solidFill>
                  <a:schemeClr val="bg1"/>
                </a:solidFill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Всероссийские спортивные соревнования школьников </a:t>
            </a:r>
            <a:r>
              <a:rPr lang="ru-RU" sz="2050" b="1" dirty="0" smtClean="0">
                <a:solidFill>
                  <a:schemeClr val="bg1"/>
                </a:solidFill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«Президентские состязания»</a:t>
            </a:r>
            <a:r>
              <a:rPr lang="ru-RU" sz="2050" dirty="0" smtClean="0">
                <a:solidFill>
                  <a:schemeClr val="bg1"/>
                </a:solidFill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 проводятся ежегодно в соответствии с Указом Президента Российской Федерации от 30 июля 2010 г. № 948 «О проведении всероссийских спортивных соревнований (игр) школьников». </a:t>
            </a:r>
          </a:p>
          <a:p>
            <a:pPr algn="just"/>
            <a:endParaRPr lang="ru-RU" sz="2000" dirty="0" smtClean="0">
              <a:solidFill>
                <a:schemeClr val="bg1"/>
              </a:solidFill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ru-RU" sz="2000" dirty="0" smtClean="0">
              <a:solidFill>
                <a:schemeClr val="bg1"/>
              </a:solidFill>
              <a:latin typeface="Century Schoolbook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Century Schoolbook" pitchFamily="18" charset="0"/>
              </a:rPr>
              <a:t>Участники соревнований: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5 - 11 классы - </a:t>
            </a:r>
            <a:r>
              <a:rPr lang="ru-RU" sz="2000" dirty="0" smtClean="0">
                <a:solidFill>
                  <a:schemeClr val="bg1"/>
                </a:solidFill>
                <a:latin typeface="Century Schoolbook" pitchFamily="18" charset="0"/>
              </a:rPr>
              <a:t>класс-команда:4х4, 8х8 обучающихся.</a:t>
            </a:r>
            <a:endParaRPr lang="ru-RU" sz="2000" b="1" dirty="0" smtClean="0">
              <a:solidFill>
                <a:schemeClr val="bg1"/>
              </a:solidFill>
              <a:latin typeface="Century Schoolbook" pitchFamily="18" charset="0"/>
            </a:endParaRPr>
          </a:p>
          <a:p>
            <a:pPr algn="just"/>
            <a:endParaRPr lang="ru-RU" sz="2000" dirty="0" smtClean="0">
              <a:latin typeface="Century Schoolbook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3054" y="188640"/>
            <a:ext cx="76483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Президентские состязания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91264" cy="1440160"/>
          </a:xfrm>
        </p:spPr>
        <p:txBody>
          <a:bodyPr>
            <a:noAutofit/>
          </a:bodyPr>
          <a:lstStyle/>
          <a:p>
            <a:pPr algn="ctr"/>
            <a:r>
              <a:rPr lang="en-US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</a:t>
            </a:r>
            <a:br>
              <a:rPr lang="ru-RU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«Президентских состязаний» </a:t>
            </a:r>
            <a:r>
              <a:rPr lang="ru-RU" sz="48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48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633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239021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Бег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на 1000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м.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Поднимание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туловища из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положения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   «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лежа на спине» за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30 секунд.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3.  Прыжок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в длину с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места.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4.  Наклон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вперед из положения «сидя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5.  Подтягивание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на перекладине (мальчики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lang="ru-RU" sz="2800" dirty="0" smtClean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6.  Сгибание – разгибание рук в упоре «лёжа» (девочки).</a:t>
            </a:r>
            <a:endParaRPr lang="ru-RU" sz="2800" dirty="0" smtClean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7.  Бег  60 м. </a:t>
            </a:r>
            <a:endParaRPr lang="ru-RU" sz="2800" dirty="0">
              <a:latin typeface="Century Schoolbook" pitchFamily="18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Творческий конкурс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600" dirty="0" smtClean="0"/>
              <a:t>Представление </a:t>
            </a:r>
            <a:r>
              <a:rPr lang="ru-RU" sz="3600" dirty="0" err="1" smtClean="0"/>
              <a:t>класс-команды</a:t>
            </a:r>
            <a:r>
              <a:rPr lang="ru-RU" sz="3600" dirty="0" smtClean="0"/>
              <a:t>, района, населенного пункта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600" dirty="0" smtClean="0"/>
              <a:t>Проверка теоретических знаний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испытания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Теоретический конкурс </a:t>
            </a:r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892480" cy="1224136"/>
          </a:xfrm>
        </p:spPr>
        <p:txBody>
          <a:bodyPr>
            <a:no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Подведение итогов.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Выявление победителей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x_8aea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19672" y="3212976"/>
            <a:ext cx="6248400" cy="4127500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67544" y="1772816"/>
            <a:ext cx="79239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Команда-победитель в «Президентском состязании»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выявляется по наибольшей сумме очков, набранных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каждым участником команды, согласно таблицам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оценки результатов «Президентских состязаний» и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Российского смотра-конкурса физической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подготовленности учащихся общеобразовательных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учреждений.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042792" cy="19804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Победители  регионального этапа представляют свой регион на 4 этапе в лагере «СМЕНА» Краснодарского края</a:t>
            </a:r>
            <a:endParaRPr lang="ru-RU" sz="2800" dirty="0"/>
          </a:p>
        </p:txBody>
      </p:sp>
      <p:pic>
        <p:nvPicPr>
          <p:cNvPr id="1026" name="Picture 2" descr="D:\SAID\картинки саид\ФОТО\президентские состязания\президентские состязания 7 а\pGQHvoU3Tv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72816"/>
            <a:ext cx="7056784" cy="47045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385</TotalTime>
  <Words>210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Презентация PowerPoint</vt:lpstr>
      <vt:lpstr>Презентация PowerPoint</vt:lpstr>
      <vt:lpstr> Виды  «Президентских состязаний»  </vt:lpstr>
      <vt:lpstr>Дополнительные испытания</vt:lpstr>
      <vt:lpstr>Подведение итогов. Выявление победителей </vt:lpstr>
      <vt:lpstr>Победители  регионального этапа представляют свой регион на 4 этапе в лагере «СМЕНА» Краснодарского края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Елена</cp:lastModifiedBy>
  <cp:revision>46</cp:revision>
  <dcterms:created xsi:type="dcterms:W3CDTF">2012-10-01T12:54:36Z</dcterms:created>
  <dcterms:modified xsi:type="dcterms:W3CDTF">2021-08-13T08:31:47Z</dcterms:modified>
</cp:coreProperties>
</file>